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  <p:sldId id="1149" r:id="rId10"/>
    <p:sldId id="1151" r:id="rId11"/>
    <p:sldId id="1148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F3FC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029314"/>
            <a:ext cx="11485848" cy="2862322"/>
          </a:xfrm>
          <a:solidFill>
            <a:srgbClr val="DFF3FC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匹配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选项情感链条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helpless</a:t>
            </a:r>
            <a:r>
              <a:rPr lang="en-US" altLang="zh-CN" b="1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hopeful</a:t>
            </a:r>
            <a:r>
              <a:rPr lang="en-US" altLang="zh-CN" b="1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thankful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最符合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被困时无助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helpless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看到羽毛和听到叫声时重燃希望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hopeful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获救后感激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thankful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排除干扰项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peaceful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平静的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B/D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nervous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紧张的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均无原文依据。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验证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逻辑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情感变化需符合事件发展顺序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困境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转机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选项完全匹配。故选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思路引导.eps" descr="id:214748755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85769"/>
            <a:ext cx="1692615" cy="460228"/>
          </a:xfrm>
          <a:prstGeom prst="rect">
            <a:avLst/>
          </a:prstGeom>
        </p:spPr>
      </p:pic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4435194"/>
              </p:ext>
            </p:extLst>
          </p:nvPr>
        </p:nvGraphicFramePr>
        <p:xfrm>
          <a:off x="468676" y="4468789"/>
          <a:ext cx="11253062" cy="616395"/>
        </p:xfrm>
        <a:graphic>
          <a:graphicData uri="http://schemas.openxmlformats.org/drawingml/2006/table">
            <a:tbl>
              <a:tblPr firstRow="1" firstCol="1" bandRow="1"/>
              <a:tblGrid>
                <a:gridCol w="11253062">
                  <a:extLst>
                    <a:ext uri="{9D8B030D-6E8A-4147-A177-3AD203B41FA5}">
                      <a16:colId xmlns:a16="http://schemas.microsoft.com/office/drawing/2014/main" val="346641534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lang="en-US" alt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紧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扣原文情感词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trapped,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tears,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sat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up,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lucky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推导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避免主观联想。</a:t>
                      </a:r>
                      <a:endParaRPr lang="zh-CN" sz="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98120" marR="19812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5363883"/>
                  </a:ext>
                </a:extLst>
              </a:tr>
            </a:tbl>
          </a:graphicData>
        </a:graphic>
      </p:graphicFrame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/>
          <a:srcRect r="4353"/>
          <a:stretch/>
        </p:blipFill>
        <p:spPr>
          <a:xfrm>
            <a:off x="564883" y="4145666"/>
            <a:ext cx="1759521" cy="555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9971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best title for the story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6882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Katie and Gulliver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Katie’s Holidays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6882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Katie and Dad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Katie’s Tears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73685" y="883873"/>
            <a:ext cx="3220538" cy="42940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74533" y="82072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237076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标题归纳题。通读全文可知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本文主要讲述了发生在女孩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Katie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和海鸥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Gulliver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之间的故事。选项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A“Katie and Gulliver”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最适合作为本文的标题。故选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468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10661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Gillian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Richardson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所写的故事改编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主要讲述了发生在女孩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Katie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和海鸥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Gulliver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之间的故事。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009" y="1173679"/>
            <a:ext cx="11483694" cy="1463233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846923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Katie was waiting for Gulliver’s calls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Instead, she just heard sparrows making noise in the bushes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“Maybe Gulliver missed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harbour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Dad said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breakfast, Katie took her camera 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harbour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boats made pretty pictures, but not the one she wanted most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Katie waved to Ernest, her uncle’s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on the boathouse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gull’s name, Gulliver, was given by him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gull’s size and his single leg made the bird itself different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Ernest told Katie what Gulliver did that first summer Katie and her dad came caught everyone’s attention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Young Katie lay in her stroller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婴儿车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floating dock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码头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Uncle Ralph and Dad were repairing boats nearby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waves from the passing boat made Katie’s stroller shake strongly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aah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Kee-aah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Gulliver made the loudest cry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Dad and uncle rushed to Katie and stopped the stroller from falling into the water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kept a close eye at Katie after that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Another summer Katie was three years old, she liked to touch everything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Dad didn’t watch her every minute when she tried to catch small ducks around or fish from water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Kee-aah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Kee-aah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gull’s cry brought Dad back in time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stopped Katie as she tried to follow the small ducks running towards water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Several summers passed, and Gulliver continued to call out as Katie tried new things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11949"/>
          </a:xfrm>
        </p:spPr>
        <p:txBody>
          <a:bodyPr/>
          <a:lstStyle/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summer Katie did the usual by-the-sea things she’d learned to do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day, she rowed a boat out but was trapped on a rock by a storm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she looked up and tried to catch the last warmth of the sunshine through dark clouds, she saw a single white feather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gull feather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searched the sky for an answer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Putting her arms around knees, she closed eyes to hold in the tears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眼泪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Kee-aah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Kee-aah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Katie sat up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“Katie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Katie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Soon, Dad and Uncle Ralph appeared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“How lucky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heard Gulliver as we came around the rocks,” Uncle Ralph said, “At least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sounded like him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Strange, he was nowhere in sight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Katie remembered the feather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“I thought I heard him, too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algn="r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—Adapted from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Gillian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Richardson</a:t>
            </a:r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Katie took a camera 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harbour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order to take a picture of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6882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Gulliver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Ernest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6882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sparrows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boats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4532" y="83814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42088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“Katie was waiting for Gulliver’s calls.”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Katie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Gulliver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921505"/>
          </a:xfrm>
        </p:spPr>
        <p:txBody>
          <a:bodyPr/>
          <a:lstStyle/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right order of the following events about Katie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56882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was trapped on a rock by a storm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56882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lay in her stroller on the floating dock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56882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followed the small ducks running towards water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995613" algn="l"/>
                <a:tab pos="4568825" algn="l"/>
                <a:tab pos="6018213" algn="l"/>
                <a:tab pos="8978900" algn="l"/>
                <a:tab pos="9136063" algn="l"/>
                <a:tab pos="9617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①②③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①③②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②③①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②①③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00659" y="871533"/>
            <a:ext cx="3291840" cy="43719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57116" y="733643"/>
            <a:ext cx="407484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611155"/>
            <a:ext cx="11485848" cy="2921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事情排序题。根据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“Young Katie lay in her stroller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婴儿车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floating dock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码头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Uncle Ralph and Dad were repairing boats nearby.”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她躺在浮动船坞上的婴儿车里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排在第一位；根据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stopped Katie as she tried to follow the small ducks running towards water.”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她跟着小鸭子朝水边跑去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排在第二位；根据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“One day, she rowed a boat out but was trapped on a rock by a storm.”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她被暴风雨困在岩石上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排在第三位。故选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can show the change of Katie’s feelings in Paragraph 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738813" algn="l"/>
                <a:tab pos="6861175" algn="l"/>
                <a:tab pos="7377113" algn="l"/>
                <a:tab pos="9617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sad—peaceful—excited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sad—excited—nervous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738813" algn="l"/>
                <a:tab pos="6861175" algn="l"/>
                <a:tab pos="7377113" algn="l"/>
                <a:tab pos="9617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helpless—hopeful—thankful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helpless—thankful—nervous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39413" y="883199"/>
            <a:ext cx="4171815" cy="43929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83241" y="86427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2941017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“One day, she rowed a boat out but was trapped on a rock by a storm.”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可推知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她被暴风雨困在岩石上应该很无助；根据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“...she saw a single white feather. A gull feather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searched the sky for an answer.”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可推知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当看到白色羽毛时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她应该是满怀希望的；根据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“Soon, Dad and Uncle Ralph appeared.”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爸爸和叔叔找到了她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她应该是感激的。故选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04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029314"/>
            <a:ext cx="11485848" cy="4454233"/>
          </a:xfrm>
          <a:solidFill>
            <a:srgbClr val="DFF3FC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定位关键段落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Paragraph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本题要求分析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Katie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的情绪变化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因此需精读第三段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抓取情感线索词。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逐句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分析情感变化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初始状态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被困岩石上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trapped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rock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storm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helpless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catch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warmth...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dark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clouds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尽力抓住最后一丝阳光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渴望希望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hopeful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发现羽毛反听到海鸥叫声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searched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寻找答案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期待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hopeful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closed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eyes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tears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忍住眼泪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悲伤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救援到来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Katie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坐起来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惊讶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激动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幸运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thankful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思路引导.eps" descr="id:214748755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85769"/>
            <a:ext cx="1692615" cy="460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18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466</TotalTime>
  <Words>925</Words>
  <Application>Microsoft Office PowerPoint</Application>
  <PresentationFormat>自定义</PresentationFormat>
  <Paragraphs>33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446</cp:revision>
  <dcterms:created xsi:type="dcterms:W3CDTF">2020-11-06T05:24:00Z</dcterms:created>
  <dcterms:modified xsi:type="dcterms:W3CDTF">2025-09-17T05:41:24Z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